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403" r:id="rId24"/>
    <p:sldId id="351" r:id="rId25"/>
    <p:sldId id="352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541145" y="2629535"/>
            <a:ext cx="6779260" cy="459740"/>
            <a:chOff x="2427" y="4141"/>
            <a:chExt cx="10676" cy="724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41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" y="4156"/>
              <a:ext cx="5425" cy="69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541145" y="3077210"/>
            <a:ext cx="8141970" cy="910590"/>
            <a:chOff x="2427" y="4992"/>
            <a:chExt cx="12822" cy="1434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34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" y="4992"/>
              <a:ext cx="7570" cy="143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541145" y="3975735"/>
            <a:ext cx="8528050" cy="910590"/>
            <a:chOff x="2427" y="6782"/>
            <a:chExt cx="13430" cy="1434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13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9" y="6782"/>
              <a:ext cx="8178" cy="143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41145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3921235" y="1379855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1235" y="1379855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63" y="1999615"/>
            <a:ext cx="7920000" cy="15329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1800"/>
              </a:spcBef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581083" y="2551430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4931410" imgH="987425" progId="Equation.DSMT4">
                  <p:embed/>
                </p:oleObj>
              </mc:Choice>
              <mc:Fallback>
                <p:oleObj name="" r:id="rId4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083" y="2551430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第一轮拆解且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2343</Words>
  <Application>WPS 演示</Application>
  <PresentationFormat>宽屏</PresentationFormat>
  <Paragraphs>461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158</cp:revision>
  <dcterms:created xsi:type="dcterms:W3CDTF">2020-08-02T00:46:00Z</dcterms:created>
  <dcterms:modified xsi:type="dcterms:W3CDTF">2024-09-26T12:02:55Z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302D185D409746928F7C97157FD55DF2_13</vt:lpwstr>
  </property>
  <property fmtid="{D5CDD505-2E9C-101B-9397-08002B2CF9AE}" pid="3" name="KSOProductBuildVer">
    <vt:lpwstr>2052-12.1.0.17857</vt:lpwstr>
  </property>
</Properties>
</file>